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380288" cy="5329238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134" y="-78"/>
      </p:cViewPr>
      <p:guideLst>
        <p:guide orient="horz" pos="1679"/>
        <p:guide pos="23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53524" y="1655519"/>
            <a:ext cx="6273243" cy="11423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7047" y="3019908"/>
            <a:ext cx="5166202" cy="136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3118687" y="235627"/>
            <a:ext cx="967383" cy="501343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15258" y="235627"/>
            <a:ext cx="2780420" cy="501343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2995" y="3424530"/>
            <a:ext cx="6273243" cy="10584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82995" y="2258758"/>
            <a:ext cx="6273243" cy="116577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15261" y="1370554"/>
            <a:ext cx="1873260" cy="3878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211526" y="1370554"/>
            <a:ext cx="1874543" cy="3878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9016" y="213423"/>
            <a:ext cx="6642259" cy="888207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69017" y="1192911"/>
            <a:ext cx="3260909" cy="4971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69017" y="1690060"/>
            <a:ext cx="3260909" cy="307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749087" y="1192911"/>
            <a:ext cx="3262190" cy="4971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749087" y="1690060"/>
            <a:ext cx="3262190" cy="307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9018" y="212182"/>
            <a:ext cx="2428064" cy="9030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85488" y="212189"/>
            <a:ext cx="4125786" cy="45483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69018" y="1115198"/>
            <a:ext cx="2428064" cy="3645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6590" y="3730473"/>
            <a:ext cx="4428173" cy="44040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446590" y="476179"/>
            <a:ext cx="4428173" cy="31975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6590" y="4170874"/>
            <a:ext cx="4428173" cy="6254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69016" y="213423"/>
            <a:ext cx="6642259" cy="888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69016" y="1243495"/>
            <a:ext cx="6642259" cy="351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69018" y="4939415"/>
            <a:ext cx="1722067" cy="2837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9CF0D-47FB-4C31-A980-07E50D53D770}" type="datetimeFigureOut">
              <a:rPr lang="hu-HU" smtClean="0"/>
              <a:pPr/>
              <a:t>2012.04.19.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521602" y="4939415"/>
            <a:ext cx="2337090" cy="2837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5289210" y="4939415"/>
            <a:ext cx="1722067" cy="2837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9F5E4-4340-461E-AB18-42413F816CD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 descr="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9" y="2381"/>
            <a:ext cx="7372350" cy="532447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838150" y="1570323"/>
            <a:ext cx="2348720" cy="338554"/>
          </a:xfrm>
          <a:prstGeom prst="rect">
            <a:avLst/>
          </a:prstGeom>
          <a:noFill/>
          <a:ln cap="rnd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...................</a:t>
            </a:r>
            <a:r>
              <a:rPr lang="hu-HU" sz="1600" b="1" dirty="0" smtClean="0">
                <a:latin typeface="Courier New" pitchFamily="49" charset="0"/>
                <a:cs typeface="Courier New" pitchFamily="49" charset="0"/>
              </a:rPr>
              <a:t>!</a:t>
            </a:r>
            <a:endParaRPr lang="hu-H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232545" y="2232571"/>
            <a:ext cx="4158511" cy="307777"/>
          </a:xfrm>
          <a:prstGeom prst="rect">
            <a:avLst/>
          </a:prstGeom>
          <a:noFill/>
          <a:ln cap="rnd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.....................................</a:t>
            </a:r>
            <a:endParaRPr lang="hu-HU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745086" y="2935332"/>
            <a:ext cx="1726755" cy="276999"/>
          </a:xfrm>
          <a:prstGeom prst="rect">
            <a:avLst/>
          </a:prstGeom>
          <a:noFill/>
          <a:ln cap="rnd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hu-HU" sz="1200" b="1" dirty="0" smtClean="0">
                <a:latin typeface="+mj-lt"/>
                <a:cs typeface="Courier New" pitchFamily="49" charset="0"/>
              </a:rPr>
              <a:t>....................................</a:t>
            </a:r>
            <a:endParaRPr lang="hu-HU" sz="1200" b="1" dirty="0">
              <a:latin typeface="+mj-lt"/>
              <a:cs typeface="Courier New" pitchFamily="49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4717276" y="2585523"/>
            <a:ext cx="1726755" cy="276999"/>
          </a:xfrm>
          <a:prstGeom prst="rect">
            <a:avLst/>
          </a:prstGeom>
          <a:noFill/>
          <a:ln cap="rnd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hu-HU" sz="1200" b="1" dirty="0" smtClean="0">
                <a:cs typeface="Courier New" pitchFamily="49" charset="0"/>
              </a:rPr>
              <a:t>.....................................</a:t>
            </a:r>
            <a:endParaRPr lang="hu-HU" sz="1200" b="1" dirty="0">
              <a:cs typeface="Courier New" pitchFamily="49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4863536" y="3479099"/>
            <a:ext cx="1665841" cy="338554"/>
          </a:xfrm>
          <a:prstGeom prst="rect">
            <a:avLst/>
          </a:prstGeom>
          <a:noFill/>
          <a:ln cap="rnd">
            <a:noFill/>
            <a:miter lim="800000"/>
          </a:ln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Courier New" pitchFamily="49" charset="0"/>
                <a:cs typeface="Courier New" pitchFamily="49" charset="0"/>
              </a:rPr>
              <a:t>………………………………</a:t>
            </a:r>
            <a:endParaRPr lang="hu-HU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</Words>
  <Application>Microsoft Office PowerPoint</Application>
  <PresentationFormat>Egyéni</PresentationFormat>
  <Paragraphs>5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Company>Lasertag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Lasertag</dc:creator>
  <cp:lastModifiedBy>Lasertag</cp:lastModifiedBy>
  <cp:revision>23</cp:revision>
  <dcterms:created xsi:type="dcterms:W3CDTF">2012-04-18T21:08:31Z</dcterms:created>
  <dcterms:modified xsi:type="dcterms:W3CDTF">2012-04-19T00:48:39Z</dcterms:modified>
</cp:coreProperties>
</file>